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bold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dde6592429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dde6592429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dde6592429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dde6592429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dde659242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dde659242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dde6592429_0_9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dde6592429_0_9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de6592429_0_9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de6592429_0_9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de6592429_0_9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de6592429_0_9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de6592429_0_9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de6592429_0_9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dde6592429_2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dde6592429_2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de6592429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de6592429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4.png"/><Relationship Id="rId7" Type="http://schemas.openxmlformats.org/officeDocument/2006/relationships/image" Target="../media/image7.png"/><Relationship Id="rId8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/>
        </p:nvSpPr>
        <p:spPr>
          <a:xfrm>
            <a:off x="510450" y="1267025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 Έξυπνες Τεχνολογίες και Εφαρμογές - DDI196</a:t>
            </a:r>
            <a:endParaRPr sz="30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32500"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Αλεξίου Ελευθέριος, p2017143, p17alex@ionio.gr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Νέμανια Γιέβτιτς, p2017182, p17pevt@ionio.gr</a:t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Προοπτικές</a:t>
            </a:r>
            <a:endParaRPr/>
          </a:p>
        </p:txBody>
      </p:sp>
      <p:sp>
        <p:nvSpPr>
          <p:cNvPr id="120" name="Google Shape;120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Δημιουργία</a:t>
            </a:r>
            <a:r>
              <a:rPr lang="en"/>
              <a:t> επιπλέον στατιστικών και πληροφοριών.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Αυτοματοποίηση </a:t>
            </a:r>
            <a:r>
              <a:rPr lang="en"/>
              <a:t>διαδικασιων</a:t>
            </a:r>
            <a:r>
              <a:rPr lang="en"/>
              <a:t> (π.χ. ποτίσματος).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725" y="3222475"/>
            <a:ext cx="262890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4525" y="1239975"/>
            <a:ext cx="1274950" cy="127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Στόχος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778850" y="1493100"/>
            <a:ext cx="8291700" cy="200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Παρακολούθηση εκτάσεων γης, με σκοπό την: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Καλυτερη λήψη αποφάσεων για τις καλλιέργειες.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Μεγιστοποίηση των αποδόσεων της γης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Έγκυρη ενημέρωση σε περιπτώσεις έκτακτης ανάγκης.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Βασική λειτουργία εφαρμογής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1289775" y="13374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Συλλογή των δεδομένων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Αποθήκευση δεδομένων στο Cloud (FireBase)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Οπτικοποίηση των δεδομένων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Υλικό &amp; Τεχνολογίες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Hardware: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Arduino Uno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Light Sensor</a:t>
            </a:r>
            <a:endParaRPr/>
          </a:p>
          <a:p>
            <a:pPr indent="-328453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sz="1700">
                <a:solidFill>
                  <a:srgbClr val="4C4C4C"/>
                </a:solidFill>
                <a:highlight>
                  <a:srgbClr val="FFFFFF"/>
                </a:highlight>
              </a:rPr>
              <a:t>XBee PCB Antenna Series 2</a:t>
            </a:r>
            <a:endParaRPr sz="1700">
              <a:solidFill>
                <a:srgbClr val="4C4C4C"/>
              </a:solidFill>
              <a:highlight>
                <a:srgbClr val="FFFFFF"/>
              </a:highlight>
            </a:endParaRPr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AM2302 Humidity &amp; Temperature Sensor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8GB Micro SD card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Arduino Wireless SD shield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Software:</a:t>
            </a:r>
            <a:endParaRPr/>
          </a:p>
          <a:p>
            <a:pPr indent="-334327" lvl="0" marL="457200" rtl="0" algn="l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Firebase Firestore (cloud DB)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Flutter (App framework for web and mobile)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Python Arduino listener script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7450" y="1225850"/>
            <a:ext cx="1202477" cy="676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3675" y="271538"/>
            <a:ext cx="919676" cy="9196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13501" y="2571750"/>
            <a:ext cx="1202475" cy="8020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76538" y="967400"/>
            <a:ext cx="676399" cy="67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235675" y="1613625"/>
            <a:ext cx="958126" cy="958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8286300" y="1872875"/>
            <a:ext cx="572700" cy="57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Μορφή πακέτου δεδομένων στο WSN</a:t>
            </a:r>
            <a:endParaRPr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1825" y="1831950"/>
            <a:ext cx="5860349" cy="2255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64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Συλλογή δεδομένων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To coordinator node δίνει την εντολή συλλογής ανά ταχτά χρονικά διαστήματα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Γίνεται ένα flooding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Τα δεδομένα επιστρέφουν μέσω ενός spamming tree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Ο coordinator προωθεί τα δεδομένα στο fog node (raspberry)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Το raspberry εκτελεί την τελική επεξεργασία των δεδομένων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Τα προωθεί στο cloud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Αποθήκευση και </a:t>
            </a:r>
            <a:r>
              <a:rPr lang="en"/>
              <a:t>χρήση</a:t>
            </a:r>
            <a:r>
              <a:rPr lang="en"/>
              <a:t> των δεδομένων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Τα δεδομένα αποθηκεύονται σε μια NoSQL βαση δεδομενων.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Η εφαρμογή δημιουργεί ένα session με την βαση από που παίρνει και ανανεώνει τα δεδομένα που χρησιμοποιεί.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Τα δεδομένα εμφανιζονται μέσω διαγραμμάτων.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Δυσκολίες/περιορισμοί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462525" y="1904700"/>
            <a:ext cx="8175000" cy="133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Περιορισμένος χρόνος για την υλοποίηση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Έλλειψη βιβλιογραφίας για την χρήση Xbee modules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Έλλειψη hardware για αυτοματοποίηση λειτουργιών (π.χ. πότισμα)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